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165" d="100"/>
          <a:sy n="165" d="100"/>
        </p:scale>
        <p:origin x="16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73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5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6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5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509736" y="96612"/>
            <a:ext cx="1384952" cy="1529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4737"/>
            <a:ext cx="1237801" cy="920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3648" y="87044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Участие </a:t>
            </a:r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 Всероссийском </a:t>
            </a:r>
            <a:endParaRPr lang="en-US" sz="2000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интернет-конкурсе </a:t>
            </a:r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творческих </a:t>
            </a:r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работ</a:t>
            </a:r>
            <a:endParaRPr lang="en-US" sz="2000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«Осенняя фантазия»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0084" y="1165594"/>
            <a:ext cx="699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37" y="1377327"/>
            <a:ext cx="3631113" cy="513601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s://pp.vk.me/c633126/v633126323/2ebc0/W_6tMk7wlc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t="3392" r="31517" b="39851"/>
          <a:stretch/>
        </p:blipFill>
        <p:spPr bwMode="auto">
          <a:xfrm>
            <a:off x="2623940" y="1315716"/>
            <a:ext cx="2585552" cy="20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94102" y="1806360"/>
            <a:ext cx="2619092" cy="201746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Гордеев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Кирилл,5лет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воспитанник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старшей группы ГБДОУ детский сад № 4  в рамках конкурса выступил  с работой, выполненной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природного материала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гости к другу»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p.vk.me/c623330/v623330323/46d43/aylHN4Gp-C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12" y="3696035"/>
            <a:ext cx="3875575" cy="2769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3392</TotalTime>
  <Words>40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1_Тема1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176</cp:revision>
  <dcterms:created xsi:type="dcterms:W3CDTF">2014-05-14T16:31:48Z</dcterms:created>
  <dcterms:modified xsi:type="dcterms:W3CDTF">2016-06-05T08:53:29Z</dcterms:modified>
</cp:coreProperties>
</file>